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0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7F8E-7484-466D-ACF5-8F0A03CF96F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A02-F701-450A-93EE-790E72894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7F8E-7484-466D-ACF5-8F0A03CF96F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A02-F701-450A-93EE-790E72894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6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7F8E-7484-466D-ACF5-8F0A03CF96F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A02-F701-450A-93EE-790E72894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8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7F8E-7484-466D-ACF5-8F0A03CF96F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A02-F701-450A-93EE-790E72894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5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7F8E-7484-466D-ACF5-8F0A03CF96F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A02-F701-450A-93EE-790E72894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05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7F8E-7484-466D-ACF5-8F0A03CF96F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A02-F701-450A-93EE-790E72894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22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7F8E-7484-466D-ACF5-8F0A03CF96F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A02-F701-450A-93EE-790E72894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47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7F8E-7484-466D-ACF5-8F0A03CF96F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A02-F701-450A-93EE-790E72894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553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7F8E-7484-466D-ACF5-8F0A03CF96F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A02-F701-450A-93EE-790E72894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61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7F8E-7484-466D-ACF5-8F0A03CF96F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A02-F701-450A-93EE-790E72894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2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7F8E-7484-466D-ACF5-8F0A03CF96F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C5A02-F701-450A-93EE-790E72894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3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17F8E-7484-466D-ACF5-8F0A03CF96F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C5A02-F701-450A-93EE-790E72894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9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913" y="0"/>
            <a:ext cx="41641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456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Beast</dc:creator>
  <cp:lastModifiedBy>Beast</cp:lastModifiedBy>
  <cp:revision>1</cp:revision>
  <dcterms:created xsi:type="dcterms:W3CDTF">2016-04-18T21:22:46Z</dcterms:created>
  <dcterms:modified xsi:type="dcterms:W3CDTF">2016-04-18T21:23:13Z</dcterms:modified>
</cp:coreProperties>
</file>